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97769-391A-ED40-805F-E5F5556CA2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427811-2A41-C148-81D7-BCD2723120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E58464-C2D0-854B-B675-54A6B176D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67016-E885-B74A-8507-3613B14CC9A9}" type="datetimeFigureOut">
              <a:rPr lang="en-US" smtClean="0"/>
              <a:t>1/23/22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DCB562-599A-854D-B268-432A847A8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F7FC48-57EE-3F40-8AE1-5CFB20D26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DA5D6-CDC6-9547-BE50-7AD74EBAC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627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7C1D6-E399-7447-B026-A39CDEB3A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34B3D6-CF9D-3445-8284-7DF92D79DD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077ECC-D36E-2D46-9F45-3765382EA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67016-E885-B74A-8507-3613B14CC9A9}" type="datetimeFigureOut">
              <a:rPr lang="en-US" smtClean="0"/>
              <a:t>1/23/22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092C91-AAA8-2548-9E27-75833DF7A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63C61A-C4C1-6547-B5DC-02A61EDC7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DA5D6-CDC6-9547-BE50-7AD74EBAC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020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0E24F8-6BC4-7D43-9623-A519AF2E5B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A79E0D-FE24-0545-A244-EB3E2C37BB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464B6E-DD1C-654B-B21F-24E72FB49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67016-E885-B74A-8507-3613B14CC9A9}" type="datetimeFigureOut">
              <a:rPr lang="en-US" smtClean="0"/>
              <a:t>1/23/22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7D557A-9E2B-F446-BDE9-D99C17EBF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461C2E-EEB4-D840-A280-AB541FC50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DA5D6-CDC6-9547-BE50-7AD74EBAC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996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79824-4DD0-3E43-86C2-BA69F5728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F8CA4C-5FE5-684F-A855-BC9461BA9D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5DD8FA-7215-E14E-B212-B7287A16C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67016-E885-B74A-8507-3613B14CC9A9}" type="datetimeFigureOut">
              <a:rPr lang="en-US" smtClean="0"/>
              <a:t>1/23/22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C58D4E-D5A4-FA46-B5AB-6B423DFCB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4C09B9-38F9-F24F-933A-1168489EA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DA5D6-CDC6-9547-BE50-7AD74EBAC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463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3E32E-7063-4B42-B36C-D57B86711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210065-9EBD-3541-B5FA-B8F280E7A3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5D5E27-CDB8-094A-AF74-66696E1A2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67016-E885-B74A-8507-3613B14CC9A9}" type="datetimeFigureOut">
              <a:rPr lang="en-US" smtClean="0"/>
              <a:t>1/23/22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CB8A6-AFB9-FF48-895D-BB418F849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C8047F-B431-244F-B18B-F9E34C8D9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DA5D6-CDC6-9547-BE50-7AD74EBAC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963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5AFA4-4A5D-9544-98DD-4A47CE9DA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E3377E-7DB9-1646-A0A0-0D2A838867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E00C5B-D37B-E446-85E2-67B8D1E25B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28A1DA-D43F-164A-B524-9BCD36697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67016-E885-B74A-8507-3613B14CC9A9}" type="datetimeFigureOut">
              <a:rPr lang="en-US" smtClean="0"/>
              <a:t>1/23/22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2A3466-A94F-5841-B91A-6604E8ED3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45E8A9-704A-D94B-9924-B78CC4445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DA5D6-CDC6-9547-BE50-7AD74EBAC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278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5A6CF-D3AF-764C-B8A7-5119C45EA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56DABC-5773-FD49-B3CD-3F0B50AAB6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DBE321-9FA7-414E-8A24-902C6CC41D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CA91AA-60A7-0340-A1E2-841BAA272C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FD02E7-72A2-8448-94EF-C72A9F566C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4263E3-77DC-7C40-96AE-0C48520BF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67016-E885-B74A-8507-3613B14CC9A9}" type="datetimeFigureOut">
              <a:rPr lang="en-US" smtClean="0"/>
              <a:t>1/23/22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DB108D-6B72-0843-A5BA-6FBF5AFEB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B20109-DAA5-B04E-86EC-4F786AA38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DA5D6-CDC6-9547-BE50-7AD74EBAC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831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7C4B9-54B1-FF43-8704-3C9E2899E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8730A1-D168-1543-A485-125BFA7D7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67016-E885-B74A-8507-3613B14CC9A9}" type="datetimeFigureOut">
              <a:rPr lang="en-US" smtClean="0"/>
              <a:t>1/23/22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DB5FA4-2B97-CF4B-A21E-F561848CB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910E2E-2E96-B14A-8BC1-085680C66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DA5D6-CDC6-9547-BE50-7AD74EBAC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871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3B20E2-D252-B946-B76F-E8CC84149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67016-E885-B74A-8507-3613B14CC9A9}" type="datetimeFigureOut">
              <a:rPr lang="en-US" smtClean="0"/>
              <a:t>1/23/22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D606AD-7539-A249-8C27-5D259F894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B48E75-35BF-734A-8AF5-B11BE5504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DA5D6-CDC6-9547-BE50-7AD74EBAC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319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D4E02-70E3-A04B-A355-8F2D0ABA1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5623B-1FA3-E549-97BC-91521F1048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961435-527E-6749-90B8-85CD189BC7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AF4CF6-7964-D840-BB3B-2C9BE1721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67016-E885-B74A-8507-3613B14CC9A9}" type="datetimeFigureOut">
              <a:rPr lang="en-US" smtClean="0"/>
              <a:t>1/23/22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66ADA9-024C-E244-91E1-F63E04807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6BA7C6-C2BC-6346-B2F5-6358A798A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DA5D6-CDC6-9547-BE50-7AD74EBAC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322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45F5D-82BA-374C-8D69-E95903778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A222CD-8B92-8D47-AB4B-90DFE84B52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52908C-2E05-6741-A307-9CDBAA055F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5D703D-BB1A-A340-852F-43ECB2D8E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67016-E885-B74A-8507-3613B14CC9A9}" type="datetimeFigureOut">
              <a:rPr lang="en-US" smtClean="0"/>
              <a:t>1/23/22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A47D41-C3F2-1543-BB35-6CD077AAC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F51990-1314-504E-8743-BC5ED178F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DA5D6-CDC6-9547-BE50-7AD74EBAC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749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175F83-2C03-6A41-A172-F87BDAD73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C2E6B2-88DF-C74F-B963-D2253186D5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6A0CA4-8586-0342-A08C-6E5AEB658B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67016-E885-B74A-8507-3613B14CC9A9}" type="datetimeFigureOut">
              <a:rPr lang="en-US" smtClean="0"/>
              <a:t>1/23/22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2C4963-E07F-5545-B505-91DA384761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89F0B4-9C56-8D41-B9FE-0CEBAF73E3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DA5D6-CDC6-9547-BE50-7AD74EBAC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424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4E433B5-A0F4-5044-A87D-20F844419F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530651"/>
              </p:ext>
            </p:extLst>
          </p:nvPr>
        </p:nvGraphicFramePr>
        <p:xfrm>
          <a:off x="767256" y="48978"/>
          <a:ext cx="10678510" cy="67717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Worksheet" r:id="rId3" imgW="21971000" imgH="13931900" progId="Excel.Sheet.12">
                  <p:embed/>
                </p:oleObj>
              </mc:Choice>
              <mc:Fallback>
                <p:oleObj name="Worksheet" r:id="rId3" imgW="21971000" imgH="139319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67256" y="48978"/>
                        <a:ext cx="10678510" cy="67717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693442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Microsoft Excel Worksheet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William Byrd</dc:creator>
  <cp:lastModifiedBy>William Byrd</cp:lastModifiedBy>
  <cp:revision>1</cp:revision>
  <dcterms:created xsi:type="dcterms:W3CDTF">2022-01-23T17:51:00Z</dcterms:created>
  <dcterms:modified xsi:type="dcterms:W3CDTF">2022-01-23T17:51:51Z</dcterms:modified>
</cp:coreProperties>
</file>